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  <p:sldMasterId id="2147483649" r:id="rId2"/>
  </p:sldMasterIdLst>
  <p:notesMasterIdLst>
    <p:notesMasterId r:id="rId4"/>
  </p:notesMasterIdLst>
  <p:sldIdLst>
    <p:sldId id="269" r:id="rId3"/>
  </p:sldIdLst>
  <p:sldSz cx="9144000" cy="5143500" type="screen16x9"/>
  <p:notesSz cx="6808788" cy="9940925"/>
  <p:defaultTextStyle>
    <a:defPPr lvl="0">
      <a:defRPr lang="ru-RU"/>
    </a:defPPr>
    <a:lvl1pPr lvl="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lvl="5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lvl="6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lvl="7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lvl="8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3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orient="horz" pos="2881">
          <p15:clr>
            <a:srgbClr val="A4A3A4"/>
          </p15:clr>
        </p15:guide>
        <p15:guide id="4" orient="horz" pos="1733">
          <p15:clr>
            <a:srgbClr val="A4A3A4"/>
          </p15:clr>
        </p15:guide>
        <p15:guide id="5" orient="horz" pos="314">
          <p15:clr>
            <a:srgbClr val="A4A3A4"/>
          </p15:clr>
        </p15:guide>
        <p15:guide id="6" orient="horz" pos="2899">
          <p15:clr>
            <a:srgbClr val="A4A3A4"/>
          </p15:clr>
        </p15:guide>
        <p15:guide id="7" orient="horz" pos="1416">
          <p15:clr>
            <a:srgbClr val="A4A3A4"/>
          </p15:clr>
        </p15:guide>
        <p15:guide id="8" orient="horz" pos="617">
          <p15:clr>
            <a:srgbClr val="A4A3A4"/>
          </p15:clr>
        </p15:guide>
        <p15:guide id="9" pos="145">
          <p15:clr>
            <a:srgbClr val="A4A3A4"/>
          </p15:clr>
        </p15:guide>
        <p15:guide id="10" pos="5628">
          <p15:clr>
            <a:srgbClr val="A4A3A4"/>
          </p15:clr>
        </p15:guide>
        <p15:guide id="11" pos="5057">
          <p15:clr>
            <a:srgbClr val="A4A3A4"/>
          </p15:clr>
        </p15:guide>
        <p15:guide id="12" pos="1878">
          <p15:clr>
            <a:srgbClr val="A4A3A4"/>
          </p15:clr>
        </p15:guide>
        <p15:guide id="13" pos="2015">
          <p15:clr>
            <a:srgbClr val="A4A3A4"/>
          </p15:clr>
        </p15:guide>
        <p15:guide id="14">
          <p15:clr>
            <a:srgbClr val="A4A3A4"/>
          </p15:clr>
        </p15:guide>
        <p15:guide id="15" pos="3751">
          <p15:clr>
            <a:srgbClr val="A4A3A4"/>
          </p15:clr>
        </p15:guide>
        <p15:guide id="16" pos="38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orient="horz" pos="3131">
          <p15:clr>
            <a:srgbClr val="A4A3A4"/>
          </p15:clr>
        </p15:guide>
        <p15:guide id="3" pos="2160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-72"/>
      </p:cViewPr>
      <p:guideLst>
        <p:guide orient="horz" pos="373"/>
        <p:guide orient="horz" pos="384"/>
        <p:guide orient="horz" pos="2881"/>
        <p:guide orient="horz" pos="1733"/>
        <p:guide orient="horz" pos="314"/>
        <p:guide orient="horz" pos="2899"/>
        <p:guide orient="horz" pos="1416"/>
        <p:guide orient="horz" pos="617"/>
        <p:guide pos="145"/>
        <p:guide pos="5628"/>
        <p:guide pos="5057"/>
        <p:guide pos="1878"/>
        <p:guide pos="2015"/>
        <p:guide/>
        <p:guide pos="3751"/>
        <p:guide pos="389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orient="horz" pos="3131"/>
        <p:guide pos="216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88F117A-269E-4D9B-8478-1BF02836ED80}" type="datetimeFigureOut">
              <a:rPr lang="ru-RU"/>
              <a:pPr>
                <a:defRPr/>
              </a:pPr>
              <a:t>10.07.2025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A0874540-B668-4782-9241-AB23E0CF1BB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30427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3795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F9305980-1664-48BE-8386-A414605203DA}" type="slidenum">
              <a:rPr lang="ru-RU" altLang="ru-RU">
                <a:latin typeface="Calibri" pitchFamily="34" charset="0"/>
              </a:rPr>
              <a:pPr/>
              <a:t>0</a:t>
            </a:fld>
            <a:endParaRPr lang="ru-RU" alt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94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701800" y="910908"/>
            <a:ext cx="7277100" cy="3713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/>
          </p:nvPr>
        </p:nvSpPr>
        <p:spPr>
          <a:xfrm>
            <a:off x="1701800" y="4859755"/>
            <a:ext cx="7277100" cy="2154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611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03912"/>
            <a:ext cx="9144000" cy="395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50" y="798721"/>
            <a:ext cx="9137650" cy="3968734"/>
          </a:xfrm>
          <a:prstGeom prst="rect">
            <a:avLst/>
          </a:prstGeom>
          <a:gradFill flip="none" rotWithShape="1">
            <a:gsLst>
              <a:gs pos="67000">
                <a:srgbClr val="FFFFFF">
                  <a:alpha val="95000"/>
                </a:srgbClr>
              </a:gs>
              <a:gs pos="0">
                <a:schemeClr val="bg1"/>
              </a:gs>
              <a:gs pos="100000">
                <a:schemeClr val="bg1">
                  <a:alpha val="8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" name="Рисунок 8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8721"/>
            <a:ext cx="1930400" cy="3973305"/>
          </a:xfrm>
          <a:custGeom>
            <a:avLst/>
            <a:gdLst>
              <a:gd name="connsiteX0" fmla="*/ 0 w 1930400"/>
              <a:gd name="connsiteY0" fmla="*/ 0 h 3975100"/>
              <a:gd name="connsiteX1" fmla="*/ 1930400 w 1930400"/>
              <a:gd name="connsiteY1" fmla="*/ 0 h 3975100"/>
              <a:gd name="connsiteX2" fmla="*/ 1930400 w 1930400"/>
              <a:gd name="connsiteY2" fmla="*/ 3975100 h 3975100"/>
              <a:gd name="connsiteX3" fmla="*/ 0 w 1930400"/>
              <a:gd name="connsiteY3" fmla="*/ 3975100 h 397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400" h="3975100">
                <a:moveTo>
                  <a:pt x="0" y="0"/>
                </a:moveTo>
                <a:lnTo>
                  <a:pt x="1930400" y="0"/>
                </a:lnTo>
                <a:lnTo>
                  <a:pt x="1930400" y="3975100"/>
                </a:lnTo>
                <a:lnTo>
                  <a:pt x="0" y="39751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2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" y="808473"/>
            <a:ext cx="2054226" cy="396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9201" y="0"/>
            <a:ext cx="7279699" cy="73723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9417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боч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9201" y="0"/>
            <a:ext cx="7279699" cy="73723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grpSp>
        <p:nvGrpSpPr>
          <p:cNvPr id="6" name="Группа 66"/>
          <p:cNvGrpSpPr>
            <a:grpSpLocks/>
          </p:cNvGrpSpPr>
          <p:nvPr userDrawn="1"/>
        </p:nvGrpSpPr>
        <p:grpSpPr bwMode="auto">
          <a:xfrm>
            <a:off x="0" y="803275"/>
            <a:ext cx="9144000" cy="3963988"/>
            <a:chOff x="-586" y="803710"/>
            <a:chExt cx="9144586" cy="3963745"/>
          </a:xfrm>
        </p:grpSpPr>
        <p:pic>
          <p:nvPicPr>
            <p:cNvPr id="7" name="Рисунок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87400"/>
              <a:ext cx="9144000" cy="397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Прямоугольник 68"/>
            <p:cNvGrpSpPr>
              <a:grpSpLocks/>
            </p:cNvGrpSpPr>
            <p:nvPr/>
          </p:nvGrpSpPr>
          <p:grpSpPr bwMode="auto">
            <a:xfrm>
              <a:off x="0" y="787400"/>
              <a:ext cx="9144000" cy="3975100"/>
              <a:chOff x="0" y="787400"/>
              <a:chExt cx="9144000" cy="3975100"/>
            </a:xfrm>
          </p:grpSpPr>
          <p:pic>
            <p:nvPicPr>
              <p:cNvPr id="9" name="Прямоугольник 68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87400"/>
                <a:ext cx="9144000" cy="3975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59"/>
              <p:cNvSpPr txBox="1">
                <a:spLocks noChangeArrowheads="1"/>
              </p:cNvSpPr>
              <p:nvPr/>
            </p:nvSpPr>
            <p:spPr bwMode="auto">
              <a:xfrm>
                <a:off x="0" y="803710"/>
                <a:ext cx="9144000" cy="3963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algn="ctr" eaLnBrk="1" hangingPunct="1"/>
                <a:endParaRPr lang="ru-RU" altLang="ru-RU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1" name="Рисунок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04863"/>
            <a:ext cx="9144000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Полилиния: фигура 29"/>
          <p:cNvGrpSpPr>
            <a:grpSpLocks/>
          </p:cNvGrpSpPr>
          <p:nvPr userDrawn="1"/>
        </p:nvGrpSpPr>
        <p:grpSpPr bwMode="auto">
          <a:xfrm>
            <a:off x="0" y="792163"/>
            <a:ext cx="9144000" cy="939800"/>
            <a:chOff x="0" y="496"/>
            <a:chExt cx="5760" cy="592"/>
          </a:xfrm>
        </p:grpSpPr>
        <p:pic>
          <p:nvPicPr>
            <p:cNvPr id="13" name="Полилиния: фигура 2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"/>
              <a:ext cx="5760" cy="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-1" y="507"/>
              <a:ext cx="5761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 eaLnBrk="1" hangingPunct="1"/>
              <a:endParaRPr lang="ru-RU" alt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Группа 31"/>
          <p:cNvGrpSpPr>
            <a:grpSpLocks/>
          </p:cNvGrpSpPr>
          <p:nvPr userDrawn="1"/>
        </p:nvGrpSpPr>
        <p:grpSpPr bwMode="auto">
          <a:xfrm flipH="1">
            <a:off x="8659813" y="812801"/>
            <a:ext cx="492125" cy="1851025"/>
            <a:chOff x="-5194" y="807869"/>
            <a:chExt cx="491884" cy="1850664"/>
          </a:xfrm>
        </p:grpSpPr>
        <p:sp>
          <p:nvSpPr>
            <p:cNvPr id="16" name="Полилиния: фигура 35"/>
            <p:cNvSpPr/>
            <p:nvPr/>
          </p:nvSpPr>
          <p:spPr>
            <a:xfrm>
              <a:off x="-5194" y="807869"/>
              <a:ext cx="491884" cy="1850664"/>
            </a:xfrm>
            <a:custGeom>
              <a:avLst/>
              <a:gdLst>
                <a:gd name="connsiteX0" fmla="*/ 0 w 491784"/>
                <a:gd name="connsiteY0" fmla="*/ 0 h 1850664"/>
                <a:gd name="connsiteX1" fmla="*/ 2614 w 491784"/>
                <a:gd name="connsiteY1" fmla="*/ 0 h 1850664"/>
                <a:gd name="connsiteX2" fmla="*/ 491784 w 491784"/>
                <a:gd name="connsiteY2" fmla="*/ 925333 h 1850664"/>
                <a:gd name="connsiteX3" fmla="*/ 2614 w 491784"/>
                <a:gd name="connsiteY3" fmla="*/ 1850664 h 1850664"/>
                <a:gd name="connsiteX4" fmla="*/ 0 w 491784"/>
                <a:gd name="connsiteY4" fmla="*/ 1850664 h 185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784" h="1850664">
                  <a:moveTo>
                    <a:pt x="0" y="0"/>
                  </a:moveTo>
                  <a:lnTo>
                    <a:pt x="2614" y="0"/>
                  </a:lnTo>
                  <a:lnTo>
                    <a:pt x="491784" y="925333"/>
                  </a:lnTo>
                  <a:lnTo>
                    <a:pt x="2614" y="1850664"/>
                  </a:lnTo>
                  <a:lnTo>
                    <a:pt x="0" y="185066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rgbClr val="00336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" name="Полилиния: фигура 36"/>
            <p:cNvSpPr/>
            <p:nvPr/>
          </p:nvSpPr>
          <p:spPr>
            <a:xfrm>
              <a:off x="-5194" y="1134830"/>
              <a:ext cx="317345" cy="1196742"/>
            </a:xfrm>
            <a:custGeom>
              <a:avLst/>
              <a:gdLst>
                <a:gd name="connsiteX0" fmla="*/ 0 w 316701"/>
                <a:gd name="connsiteY0" fmla="*/ 0 h 1198168"/>
                <a:gd name="connsiteX1" fmla="*/ 316701 w 316701"/>
                <a:gd name="connsiteY1" fmla="*/ 599084 h 1198168"/>
                <a:gd name="connsiteX2" fmla="*/ 0 w 316701"/>
                <a:gd name="connsiteY2" fmla="*/ 1198168 h 119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701" h="1198168">
                  <a:moveTo>
                    <a:pt x="0" y="0"/>
                  </a:moveTo>
                  <a:lnTo>
                    <a:pt x="316701" y="599084"/>
                  </a:lnTo>
                  <a:lnTo>
                    <a:pt x="0" y="119816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27BC3"/>
                </a:gs>
                <a:gs pos="100000">
                  <a:schemeClr val="accent3">
                    <a:lumMod val="40000"/>
                    <a:lumOff val="60000"/>
                    <a:alpha val="2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" name="Полилиния: фигура 37"/>
            <p:cNvSpPr/>
            <p:nvPr/>
          </p:nvSpPr>
          <p:spPr>
            <a:xfrm>
              <a:off x="-5194" y="1387193"/>
              <a:ext cx="182474" cy="692015"/>
            </a:xfrm>
            <a:custGeom>
              <a:avLst/>
              <a:gdLst>
                <a:gd name="connsiteX0" fmla="*/ 0 w 182594"/>
                <a:gd name="connsiteY0" fmla="*/ 0 h 690804"/>
                <a:gd name="connsiteX1" fmla="*/ 182594 w 182594"/>
                <a:gd name="connsiteY1" fmla="*/ 345402 h 690804"/>
                <a:gd name="connsiteX2" fmla="*/ 0 w 182594"/>
                <a:gd name="connsiteY2" fmla="*/ 690804 h 690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594" h="690804">
                  <a:moveTo>
                    <a:pt x="0" y="0"/>
                  </a:moveTo>
                  <a:lnTo>
                    <a:pt x="182594" y="345402"/>
                  </a:lnTo>
                  <a:lnTo>
                    <a:pt x="0" y="6908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27BC3"/>
                </a:gs>
                <a:gs pos="100000">
                  <a:schemeClr val="accent3">
                    <a:lumMod val="40000"/>
                    <a:lumOff val="60000"/>
                    <a:alpha val="2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9" name="Группа 35"/>
          <p:cNvGrpSpPr>
            <a:grpSpLocks/>
          </p:cNvGrpSpPr>
          <p:nvPr userDrawn="1"/>
        </p:nvGrpSpPr>
        <p:grpSpPr bwMode="auto">
          <a:xfrm>
            <a:off x="8112125" y="963613"/>
            <a:ext cx="720725" cy="622300"/>
            <a:chOff x="307527" y="863737"/>
            <a:chExt cx="801338" cy="690804"/>
          </a:xfrm>
        </p:grpSpPr>
        <p:sp>
          <p:nvSpPr>
            <p:cNvPr id="20" name="Шестиугольник 19"/>
            <p:cNvSpPr/>
            <p:nvPr/>
          </p:nvSpPr>
          <p:spPr>
            <a:xfrm>
              <a:off x="307527" y="863737"/>
              <a:ext cx="801338" cy="690804"/>
            </a:xfrm>
            <a:prstGeom prst="hexagon">
              <a:avLst/>
            </a:prstGeom>
            <a:gradFill flip="none" rotWithShape="1">
              <a:gsLst>
                <a:gs pos="0">
                  <a:srgbClr val="003366">
                    <a:alpha val="92000"/>
                  </a:srgbClr>
                </a:gs>
                <a:gs pos="100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" name="Шестиугольник 20"/>
            <p:cNvSpPr/>
            <p:nvPr/>
          </p:nvSpPr>
          <p:spPr>
            <a:xfrm>
              <a:off x="415196" y="957137"/>
              <a:ext cx="586000" cy="504005"/>
            </a:xfrm>
            <a:prstGeom prst="hexagon">
              <a:avLst/>
            </a:prstGeom>
            <a:gradFill flip="none" rotWithShape="1">
              <a:gsLst>
                <a:gs pos="0">
                  <a:srgbClr val="027BC3"/>
                </a:gs>
                <a:gs pos="100000">
                  <a:srgbClr val="003366">
                    <a:alpha val="54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" name="Шестиугольник 21"/>
            <p:cNvSpPr/>
            <p:nvPr/>
          </p:nvSpPr>
          <p:spPr>
            <a:xfrm>
              <a:off x="515804" y="1036438"/>
              <a:ext cx="398904" cy="345402"/>
            </a:xfrm>
            <a:prstGeom prst="hexagon">
              <a:avLst/>
            </a:prstGeom>
            <a:gradFill flip="none" rotWithShape="1">
              <a:gsLst>
                <a:gs pos="0">
                  <a:srgbClr val="027BC3">
                    <a:alpha val="88000"/>
                  </a:srgbClr>
                </a:gs>
                <a:gs pos="100000">
                  <a:schemeClr val="accent3">
                    <a:lumMod val="40000"/>
                    <a:lumOff val="60000"/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3" name="Группа 39"/>
          <p:cNvGrpSpPr>
            <a:grpSpLocks/>
          </p:cNvGrpSpPr>
          <p:nvPr userDrawn="1"/>
        </p:nvGrpSpPr>
        <p:grpSpPr bwMode="auto">
          <a:xfrm>
            <a:off x="7713663" y="841376"/>
            <a:ext cx="481012" cy="414337"/>
            <a:chOff x="307527" y="863737"/>
            <a:chExt cx="801338" cy="690804"/>
          </a:xfrm>
        </p:grpSpPr>
        <p:sp>
          <p:nvSpPr>
            <p:cNvPr id="24" name="Шестиугольник 23"/>
            <p:cNvSpPr/>
            <p:nvPr/>
          </p:nvSpPr>
          <p:spPr>
            <a:xfrm>
              <a:off x="307527" y="863737"/>
              <a:ext cx="801338" cy="690804"/>
            </a:xfrm>
            <a:prstGeom prst="hexagon">
              <a:avLst/>
            </a:prstGeom>
            <a:gradFill flip="none" rotWithShape="1">
              <a:gsLst>
                <a:gs pos="0">
                  <a:srgbClr val="003366">
                    <a:alpha val="92000"/>
                  </a:srgbClr>
                </a:gs>
                <a:gs pos="100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" name="Шестиугольник 24"/>
            <p:cNvSpPr/>
            <p:nvPr/>
          </p:nvSpPr>
          <p:spPr>
            <a:xfrm>
              <a:off x="415958" y="956373"/>
              <a:ext cx="584476" cy="505532"/>
            </a:xfrm>
            <a:prstGeom prst="hexagon">
              <a:avLst/>
            </a:prstGeom>
            <a:gradFill flip="none" rotWithShape="1">
              <a:gsLst>
                <a:gs pos="0">
                  <a:srgbClr val="027BC3"/>
                </a:gs>
                <a:gs pos="100000">
                  <a:srgbClr val="003366">
                    <a:alpha val="54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6" name="Группа 42"/>
          <p:cNvGrpSpPr>
            <a:grpSpLocks/>
          </p:cNvGrpSpPr>
          <p:nvPr userDrawn="1"/>
        </p:nvGrpSpPr>
        <p:grpSpPr bwMode="auto">
          <a:xfrm>
            <a:off x="7707313" y="1279526"/>
            <a:ext cx="481012" cy="414337"/>
            <a:chOff x="307527" y="863737"/>
            <a:chExt cx="801338" cy="690804"/>
          </a:xfrm>
        </p:grpSpPr>
        <p:sp>
          <p:nvSpPr>
            <p:cNvPr id="27" name="Шестиугольник 26"/>
            <p:cNvSpPr/>
            <p:nvPr/>
          </p:nvSpPr>
          <p:spPr>
            <a:xfrm>
              <a:off x="307527" y="863737"/>
              <a:ext cx="801338" cy="690804"/>
            </a:xfrm>
            <a:prstGeom prst="hexagon">
              <a:avLst/>
            </a:prstGeom>
            <a:gradFill flip="none" rotWithShape="1">
              <a:gsLst>
                <a:gs pos="0">
                  <a:srgbClr val="003366">
                    <a:alpha val="92000"/>
                  </a:srgbClr>
                </a:gs>
                <a:gs pos="100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" name="Шестиугольник 27"/>
            <p:cNvSpPr/>
            <p:nvPr/>
          </p:nvSpPr>
          <p:spPr>
            <a:xfrm>
              <a:off x="415958" y="956373"/>
              <a:ext cx="584476" cy="505532"/>
            </a:xfrm>
            <a:prstGeom prst="hexagon">
              <a:avLst/>
            </a:prstGeom>
            <a:gradFill flip="none" rotWithShape="1">
              <a:gsLst>
                <a:gs pos="0">
                  <a:srgbClr val="027BC3"/>
                </a:gs>
                <a:gs pos="100000">
                  <a:srgbClr val="003366">
                    <a:alpha val="54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" name="Шестиугольник 28"/>
            <p:cNvSpPr/>
            <p:nvPr/>
          </p:nvSpPr>
          <p:spPr>
            <a:xfrm>
              <a:off x="516456" y="1035776"/>
              <a:ext cx="399348" cy="346727"/>
            </a:xfrm>
            <a:prstGeom prst="hexagon">
              <a:avLst/>
            </a:prstGeom>
            <a:gradFill flip="none" rotWithShape="1">
              <a:gsLst>
                <a:gs pos="0">
                  <a:srgbClr val="027BC3">
                    <a:alpha val="88000"/>
                  </a:srgbClr>
                </a:gs>
                <a:gs pos="100000">
                  <a:schemeClr val="accent3">
                    <a:lumMod val="40000"/>
                    <a:lumOff val="60000"/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30" name="Группа 46"/>
          <p:cNvGrpSpPr>
            <a:grpSpLocks/>
          </p:cNvGrpSpPr>
          <p:nvPr userDrawn="1"/>
        </p:nvGrpSpPr>
        <p:grpSpPr bwMode="auto">
          <a:xfrm>
            <a:off x="307975" y="841376"/>
            <a:ext cx="1562100" cy="852487"/>
            <a:chOff x="308413" y="836481"/>
            <a:chExt cx="1560929" cy="852715"/>
          </a:xfrm>
        </p:grpSpPr>
        <p:grpSp>
          <p:nvGrpSpPr>
            <p:cNvPr id="31" name="Группа 47"/>
            <p:cNvGrpSpPr>
              <a:grpSpLocks/>
            </p:cNvGrpSpPr>
            <p:nvPr/>
          </p:nvGrpSpPr>
          <p:grpSpPr bwMode="auto">
            <a:xfrm>
              <a:off x="308413" y="959621"/>
              <a:ext cx="720887" cy="621450"/>
              <a:chOff x="307527" y="863737"/>
              <a:chExt cx="801338" cy="690804"/>
            </a:xfrm>
          </p:grpSpPr>
          <p:sp>
            <p:nvSpPr>
              <p:cNvPr id="42" name="Шестиугольник 41"/>
              <p:cNvSpPr/>
              <p:nvPr/>
            </p:nvSpPr>
            <p:spPr>
              <a:xfrm>
                <a:off x="307527" y="864535"/>
                <a:ext cx="800557" cy="690168"/>
              </a:xfrm>
              <a:prstGeom prst="hexagon">
                <a:avLst/>
              </a:prstGeom>
              <a:gradFill flip="none" rotWithShape="1">
                <a:gsLst>
                  <a:gs pos="0">
                    <a:srgbClr val="003366">
                      <a:alpha val="92000"/>
                    </a:srgbClr>
                  </a:gs>
                  <a:gs pos="100000">
                    <a:schemeClr val="accent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3" name="Шестиугольник 42"/>
              <p:cNvSpPr/>
              <p:nvPr/>
            </p:nvSpPr>
            <p:spPr>
              <a:xfrm>
                <a:off x="415091" y="958087"/>
                <a:ext cx="585429" cy="503065"/>
              </a:xfrm>
              <a:prstGeom prst="hexagon">
                <a:avLst/>
              </a:prstGeom>
              <a:gradFill flip="none" rotWithShape="1">
                <a:gsLst>
                  <a:gs pos="0">
                    <a:srgbClr val="027BC3"/>
                  </a:gs>
                  <a:gs pos="100000">
                    <a:srgbClr val="003366">
                      <a:alpha val="54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4" name="Шестиугольник 43"/>
              <p:cNvSpPr/>
              <p:nvPr/>
            </p:nvSpPr>
            <p:spPr>
              <a:xfrm>
                <a:off x="515601" y="1037519"/>
                <a:ext cx="398515" cy="344201"/>
              </a:xfrm>
              <a:prstGeom prst="hexagon">
                <a:avLst/>
              </a:prstGeom>
              <a:gradFill flip="none" rotWithShape="1">
                <a:gsLst>
                  <a:gs pos="0">
                    <a:srgbClr val="027BC3">
                      <a:alpha val="88000"/>
                    </a:srgbClr>
                  </a:gs>
                  <a:gs pos="100000">
                    <a:schemeClr val="accent3">
                      <a:lumMod val="40000"/>
                      <a:lumOff val="60000"/>
                      <a:alpha val="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32" name="Группа 48"/>
            <p:cNvGrpSpPr>
              <a:grpSpLocks/>
            </p:cNvGrpSpPr>
            <p:nvPr/>
          </p:nvGrpSpPr>
          <p:grpSpPr bwMode="auto">
            <a:xfrm>
              <a:off x="947084" y="836481"/>
              <a:ext cx="480958" cy="414616"/>
              <a:chOff x="307527" y="863737"/>
              <a:chExt cx="801338" cy="690804"/>
            </a:xfrm>
          </p:grpSpPr>
          <p:sp>
            <p:nvSpPr>
              <p:cNvPr id="40" name="Шестиугольник 39"/>
              <p:cNvSpPr/>
              <p:nvPr/>
            </p:nvSpPr>
            <p:spPr>
              <a:xfrm>
                <a:off x="308548" y="863737"/>
                <a:ext cx="800827" cy="690524"/>
              </a:xfrm>
              <a:prstGeom prst="hexagon">
                <a:avLst/>
              </a:prstGeom>
              <a:gradFill flip="none" rotWithShape="1">
                <a:gsLst>
                  <a:gs pos="0">
                    <a:srgbClr val="003366">
                      <a:alpha val="92000"/>
                    </a:srgbClr>
                  </a:gs>
                  <a:gs pos="100000">
                    <a:schemeClr val="accent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1" name="Шестиугольник 40"/>
              <p:cNvSpPr/>
              <p:nvPr/>
            </p:nvSpPr>
            <p:spPr>
              <a:xfrm>
                <a:off x="416910" y="956335"/>
                <a:ext cx="584103" cy="505327"/>
              </a:xfrm>
              <a:prstGeom prst="hexagon">
                <a:avLst/>
              </a:prstGeom>
              <a:gradFill flip="none" rotWithShape="1">
                <a:gsLst>
                  <a:gs pos="0">
                    <a:srgbClr val="027BC3"/>
                  </a:gs>
                  <a:gs pos="100000">
                    <a:srgbClr val="003366">
                      <a:alpha val="54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33" name="Группа 49"/>
            <p:cNvGrpSpPr>
              <a:grpSpLocks/>
            </p:cNvGrpSpPr>
            <p:nvPr/>
          </p:nvGrpSpPr>
          <p:grpSpPr bwMode="auto">
            <a:xfrm>
              <a:off x="940823" y="1274580"/>
              <a:ext cx="480958" cy="414616"/>
              <a:chOff x="307527" y="863737"/>
              <a:chExt cx="801338" cy="690804"/>
            </a:xfrm>
          </p:grpSpPr>
          <p:sp>
            <p:nvSpPr>
              <p:cNvPr id="37" name="Шестиугольник 36"/>
              <p:cNvSpPr/>
              <p:nvPr/>
            </p:nvSpPr>
            <p:spPr>
              <a:xfrm>
                <a:off x="308408" y="864017"/>
                <a:ext cx="800827" cy="690524"/>
              </a:xfrm>
              <a:prstGeom prst="hexagon">
                <a:avLst/>
              </a:prstGeom>
              <a:gradFill flip="none" rotWithShape="1">
                <a:gsLst>
                  <a:gs pos="0">
                    <a:srgbClr val="003366">
                      <a:alpha val="92000"/>
                    </a:srgbClr>
                  </a:gs>
                  <a:gs pos="100000">
                    <a:schemeClr val="accent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8" name="Шестиугольник 37"/>
              <p:cNvSpPr/>
              <p:nvPr/>
            </p:nvSpPr>
            <p:spPr>
              <a:xfrm>
                <a:off x="416770" y="956615"/>
                <a:ext cx="584103" cy="505327"/>
              </a:xfrm>
              <a:prstGeom prst="hexagon">
                <a:avLst/>
              </a:prstGeom>
              <a:gradFill flip="none" rotWithShape="1">
                <a:gsLst>
                  <a:gs pos="0">
                    <a:srgbClr val="027BC3"/>
                  </a:gs>
                  <a:gs pos="100000">
                    <a:srgbClr val="003366">
                      <a:alpha val="54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9" name="Шестиугольник 38"/>
              <p:cNvSpPr/>
              <p:nvPr/>
            </p:nvSpPr>
            <p:spPr>
              <a:xfrm>
                <a:off x="517204" y="1035986"/>
                <a:ext cx="399093" cy="346586"/>
              </a:xfrm>
              <a:prstGeom prst="hexagon">
                <a:avLst/>
              </a:prstGeom>
              <a:gradFill flip="none" rotWithShape="1">
                <a:gsLst>
                  <a:gs pos="0">
                    <a:srgbClr val="027BC3">
                      <a:alpha val="88000"/>
                    </a:srgbClr>
                  </a:gs>
                  <a:gs pos="100000">
                    <a:schemeClr val="accent3">
                      <a:lumMod val="40000"/>
                      <a:lumOff val="60000"/>
                      <a:alpha val="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34" name="Группа 50"/>
            <p:cNvGrpSpPr>
              <a:grpSpLocks/>
            </p:cNvGrpSpPr>
            <p:nvPr/>
          </p:nvGrpSpPr>
          <p:grpSpPr bwMode="auto">
            <a:xfrm>
              <a:off x="1342306" y="1043177"/>
              <a:ext cx="527036" cy="454338"/>
              <a:chOff x="307527" y="863737"/>
              <a:chExt cx="801338" cy="690804"/>
            </a:xfrm>
          </p:grpSpPr>
          <p:sp>
            <p:nvSpPr>
              <p:cNvPr id="35" name="Шестиугольник 34"/>
              <p:cNvSpPr/>
              <p:nvPr/>
            </p:nvSpPr>
            <p:spPr>
              <a:xfrm>
                <a:off x="308106" y="863332"/>
                <a:ext cx="800759" cy="690512"/>
              </a:xfrm>
              <a:prstGeom prst="hexagon">
                <a:avLst/>
              </a:prstGeom>
              <a:gradFill flip="none" rotWithShape="1">
                <a:gsLst>
                  <a:gs pos="0">
                    <a:srgbClr val="003366">
                      <a:alpha val="92000"/>
                    </a:srgbClr>
                  </a:gs>
                  <a:gs pos="100000">
                    <a:schemeClr val="accent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6" name="Шестиугольник 35"/>
              <p:cNvSpPr/>
              <p:nvPr/>
            </p:nvSpPr>
            <p:spPr>
              <a:xfrm>
                <a:off x="416643" y="955079"/>
                <a:ext cx="583686" cy="507019"/>
              </a:xfrm>
              <a:prstGeom prst="hexagon">
                <a:avLst/>
              </a:prstGeom>
              <a:gradFill flip="none" rotWithShape="1">
                <a:gsLst>
                  <a:gs pos="0">
                    <a:srgbClr val="027BC3"/>
                  </a:gs>
                  <a:gs pos="100000">
                    <a:srgbClr val="003366">
                      <a:alpha val="54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45" name="Группа 61"/>
          <p:cNvGrpSpPr>
            <a:grpSpLocks/>
          </p:cNvGrpSpPr>
          <p:nvPr userDrawn="1"/>
        </p:nvGrpSpPr>
        <p:grpSpPr bwMode="auto">
          <a:xfrm>
            <a:off x="7267575" y="1047751"/>
            <a:ext cx="527050" cy="454025"/>
            <a:chOff x="307527" y="863737"/>
            <a:chExt cx="801338" cy="690804"/>
          </a:xfrm>
        </p:grpSpPr>
        <p:sp>
          <p:nvSpPr>
            <p:cNvPr id="46" name="Шестиугольник 45"/>
            <p:cNvSpPr/>
            <p:nvPr/>
          </p:nvSpPr>
          <p:spPr>
            <a:xfrm>
              <a:off x="307527" y="863737"/>
              <a:ext cx="801338" cy="690804"/>
            </a:xfrm>
            <a:prstGeom prst="hexagon">
              <a:avLst/>
            </a:prstGeom>
            <a:gradFill flip="none" rotWithShape="1">
              <a:gsLst>
                <a:gs pos="0">
                  <a:srgbClr val="003366">
                    <a:alpha val="92000"/>
                  </a:srgbClr>
                </a:gs>
                <a:gs pos="100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7" name="Шестиугольник 46"/>
            <p:cNvSpPr/>
            <p:nvPr/>
          </p:nvSpPr>
          <p:spPr>
            <a:xfrm>
              <a:off x="416143" y="955522"/>
              <a:ext cx="584108" cy="507234"/>
            </a:xfrm>
            <a:prstGeom prst="hexagon">
              <a:avLst/>
            </a:prstGeom>
            <a:gradFill flip="none" rotWithShape="1">
              <a:gsLst>
                <a:gs pos="0">
                  <a:srgbClr val="027BC3"/>
                </a:gs>
                <a:gs pos="100000">
                  <a:srgbClr val="003366">
                    <a:alpha val="54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48" name="Группа 25"/>
          <p:cNvGrpSpPr>
            <a:grpSpLocks/>
          </p:cNvGrpSpPr>
          <p:nvPr userDrawn="1"/>
        </p:nvGrpSpPr>
        <p:grpSpPr bwMode="auto">
          <a:xfrm>
            <a:off x="1588" y="803073"/>
            <a:ext cx="492125" cy="1851025"/>
            <a:chOff x="-5194" y="807869"/>
            <a:chExt cx="491884" cy="1850664"/>
          </a:xfrm>
        </p:grpSpPr>
        <p:sp>
          <p:nvSpPr>
            <p:cNvPr id="49" name="Полилиния: фигура 31"/>
            <p:cNvSpPr/>
            <p:nvPr/>
          </p:nvSpPr>
          <p:spPr>
            <a:xfrm>
              <a:off x="-5194" y="807869"/>
              <a:ext cx="491884" cy="1850664"/>
            </a:xfrm>
            <a:custGeom>
              <a:avLst/>
              <a:gdLst>
                <a:gd name="connsiteX0" fmla="*/ 0 w 491784"/>
                <a:gd name="connsiteY0" fmla="*/ 0 h 1850664"/>
                <a:gd name="connsiteX1" fmla="*/ 2614 w 491784"/>
                <a:gd name="connsiteY1" fmla="*/ 0 h 1850664"/>
                <a:gd name="connsiteX2" fmla="*/ 491784 w 491784"/>
                <a:gd name="connsiteY2" fmla="*/ 925333 h 1850664"/>
                <a:gd name="connsiteX3" fmla="*/ 2614 w 491784"/>
                <a:gd name="connsiteY3" fmla="*/ 1850664 h 1850664"/>
                <a:gd name="connsiteX4" fmla="*/ 0 w 491784"/>
                <a:gd name="connsiteY4" fmla="*/ 1850664 h 185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784" h="1850664">
                  <a:moveTo>
                    <a:pt x="0" y="0"/>
                  </a:moveTo>
                  <a:lnTo>
                    <a:pt x="2614" y="0"/>
                  </a:lnTo>
                  <a:lnTo>
                    <a:pt x="491784" y="925333"/>
                  </a:lnTo>
                  <a:lnTo>
                    <a:pt x="2614" y="1850664"/>
                  </a:lnTo>
                  <a:lnTo>
                    <a:pt x="0" y="185066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rgbClr val="00336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0" name="Полилиния: фигура 32"/>
            <p:cNvSpPr/>
            <p:nvPr/>
          </p:nvSpPr>
          <p:spPr>
            <a:xfrm>
              <a:off x="-5194" y="1134830"/>
              <a:ext cx="317345" cy="1196742"/>
            </a:xfrm>
            <a:custGeom>
              <a:avLst/>
              <a:gdLst>
                <a:gd name="connsiteX0" fmla="*/ 0 w 316701"/>
                <a:gd name="connsiteY0" fmla="*/ 0 h 1198168"/>
                <a:gd name="connsiteX1" fmla="*/ 316701 w 316701"/>
                <a:gd name="connsiteY1" fmla="*/ 599084 h 1198168"/>
                <a:gd name="connsiteX2" fmla="*/ 0 w 316701"/>
                <a:gd name="connsiteY2" fmla="*/ 1198168 h 119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701" h="1198168">
                  <a:moveTo>
                    <a:pt x="0" y="0"/>
                  </a:moveTo>
                  <a:lnTo>
                    <a:pt x="316701" y="599084"/>
                  </a:lnTo>
                  <a:lnTo>
                    <a:pt x="0" y="119816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27BC3"/>
                </a:gs>
                <a:gs pos="100000">
                  <a:schemeClr val="accent3">
                    <a:lumMod val="40000"/>
                    <a:lumOff val="60000"/>
                    <a:alpha val="2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" name="Полилиния: фигура 33"/>
            <p:cNvSpPr/>
            <p:nvPr/>
          </p:nvSpPr>
          <p:spPr>
            <a:xfrm>
              <a:off x="-5194" y="1387193"/>
              <a:ext cx="182473" cy="692015"/>
            </a:xfrm>
            <a:custGeom>
              <a:avLst/>
              <a:gdLst>
                <a:gd name="connsiteX0" fmla="*/ 0 w 182594"/>
                <a:gd name="connsiteY0" fmla="*/ 0 h 690804"/>
                <a:gd name="connsiteX1" fmla="*/ 182594 w 182594"/>
                <a:gd name="connsiteY1" fmla="*/ 345402 h 690804"/>
                <a:gd name="connsiteX2" fmla="*/ 0 w 182594"/>
                <a:gd name="connsiteY2" fmla="*/ 690804 h 690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594" h="690804">
                  <a:moveTo>
                    <a:pt x="0" y="0"/>
                  </a:moveTo>
                  <a:lnTo>
                    <a:pt x="182594" y="345402"/>
                  </a:lnTo>
                  <a:lnTo>
                    <a:pt x="0" y="6908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27BC3"/>
                </a:gs>
                <a:gs pos="100000">
                  <a:schemeClr val="accent3">
                    <a:lumMod val="40000"/>
                    <a:lumOff val="60000"/>
                    <a:alpha val="2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55396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абоч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9201" y="0"/>
            <a:ext cx="7279699" cy="73723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2313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7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2051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2052" name="Rectangle 7"/>
          <p:cNvSpPr>
            <a:spLocks noChangeArrowheads="1"/>
          </p:cNvSpPr>
          <p:nvPr userDrawn="1"/>
        </p:nvSpPr>
        <p:spPr bwMode="auto">
          <a:xfrm>
            <a:off x="0" y="0"/>
            <a:ext cx="1524000" cy="796925"/>
          </a:xfrm>
          <a:prstGeom prst="rect">
            <a:avLst/>
          </a:prstGeom>
          <a:solidFill>
            <a:srgbClr val="007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2053" name="Rectangle 5"/>
          <p:cNvSpPr>
            <a:spLocks noChangeArrowheads="1"/>
          </p:cNvSpPr>
          <p:nvPr userDrawn="1"/>
        </p:nvSpPr>
        <p:spPr bwMode="auto">
          <a:xfrm>
            <a:off x="0" y="4783138"/>
            <a:ext cx="9144000" cy="36036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2054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01800" y="911225"/>
            <a:ext cx="72771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НАЗВАНИЕ ПРЕЗЕНТАЦИИ</a:t>
            </a:r>
          </a:p>
        </p:txBody>
      </p:sp>
      <p:sp>
        <p:nvSpPr>
          <p:cNvPr id="2055" name="Line 16"/>
          <p:cNvSpPr>
            <a:spLocks noChangeShapeType="1"/>
          </p:cNvSpPr>
          <p:nvPr userDrawn="1"/>
        </p:nvSpPr>
        <p:spPr bwMode="auto">
          <a:xfrm>
            <a:off x="0" y="47720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056" name="Line 9"/>
          <p:cNvSpPr>
            <a:spLocks noChangeShapeType="1"/>
          </p:cNvSpPr>
          <p:nvPr userDrawn="1"/>
        </p:nvSpPr>
        <p:spPr bwMode="auto">
          <a:xfrm>
            <a:off x="1520825" y="0"/>
            <a:ext cx="0" cy="8016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057" name="Line 15"/>
          <p:cNvSpPr>
            <a:spLocks noChangeShapeType="1"/>
          </p:cNvSpPr>
          <p:nvPr userDrawn="1"/>
        </p:nvSpPr>
        <p:spPr bwMode="auto">
          <a:xfrm>
            <a:off x="0" y="801688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026" name="Picture 2" descr="C:\Users\troyanov.na\Desktop\БРЕНДБУК ИНСТРУКЦИИ\ЛОГОТИП\лого вектор\4_22_1-2-1_2_rgb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1" y="9127"/>
            <a:ext cx="1318507" cy="77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lang="ru-RU" sz="20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9pPr>
    </p:titleStyle>
    <p:bodyStyle>
      <a:lvl1pPr indent="-342900" algn="l" rtl="0" fontAlgn="base">
        <a:spcBef>
          <a:spcPct val="20000"/>
        </a:spcBef>
        <a:spcAft>
          <a:spcPct val="0"/>
        </a:spcAft>
        <a:buFont typeface="Arial" charset="0"/>
        <a:defRPr lang="ru-RU" sz="1900" b="1" kern="1200" dirty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indent="-285750" algn="l" rtl="0" fontAlgn="base">
        <a:spcBef>
          <a:spcPct val="20000"/>
        </a:spcBef>
        <a:spcAft>
          <a:spcPct val="0"/>
        </a:spcAft>
        <a:buFont typeface="Arial" charset="0"/>
        <a:defRPr lang="ru-RU" sz="2400" kern="1200" dirty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indent="-228600" algn="l" rtl="0" fontAlgn="base">
        <a:spcBef>
          <a:spcPct val="20000"/>
        </a:spcBef>
        <a:spcAft>
          <a:spcPct val="0"/>
        </a:spcAft>
        <a:buFont typeface="Arial" charset="0"/>
        <a:defRPr lang="ru-RU" sz="2400" kern="1200" dirty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indent="-228600" algn="l" rtl="0" fontAlgn="base">
        <a:spcBef>
          <a:spcPct val="20000"/>
        </a:spcBef>
        <a:spcAft>
          <a:spcPct val="0"/>
        </a:spcAft>
        <a:buFont typeface="Arial" charset="0"/>
        <a:defRPr lang="ru-RU" sz="2400" kern="1200" dirty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indent="-228600" algn="l" rtl="0" fontAlgn="base">
        <a:spcBef>
          <a:spcPct val="20000"/>
        </a:spcBef>
        <a:spcAft>
          <a:spcPct val="0"/>
        </a:spcAft>
        <a:buFont typeface="Arial" charset="0"/>
        <a:defRPr lang="ru-RU" sz="2400" kern="1200" dirty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 userDrawn="1"/>
        </p:nvSpPr>
        <p:spPr bwMode="auto">
          <a:xfrm>
            <a:off x="0" y="4783138"/>
            <a:ext cx="9144000" cy="360362"/>
          </a:xfrm>
          <a:prstGeom prst="rect">
            <a:avLst/>
          </a:prstGeom>
          <a:solidFill>
            <a:srgbClr val="007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1027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524000" cy="796925"/>
          </a:xfrm>
          <a:prstGeom prst="rect">
            <a:avLst/>
          </a:prstGeom>
          <a:solidFill>
            <a:srgbClr val="007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0" y="4783138"/>
            <a:ext cx="1524000" cy="36036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1030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1700213" y="0"/>
            <a:ext cx="727868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31" name="Line 16"/>
          <p:cNvSpPr>
            <a:spLocks noChangeShapeType="1"/>
          </p:cNvSpPr>
          <p:nvPr userDrawn="1"/>
        </p:nvSpPr>
        <p:spPr bwMode="auto">
          <a:xfrm>
            <a:off x="0" y="47720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32" name="Line 7"/>
          <p:cNvSpPr>
            <a:spLocks noChangeShapeType="1"/>
          </p:cNvSpPr>
          <p:nvPr userDrawn="1"/>
        </p:nvSpPr>
        <p:spPr bwMode="auto">
          <a:xfrm>
            <a:off x="1520825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1520825" y="0"/>
            <a:ext cx="0" cy="8016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34" name="Номер слайда 3"/>
          <p:cNvSpPr txBox="1">
            <a:spLocks noChangeArrowheads="1"/>
          </p:cNvSpPr>
          <p:nvPr userDrawn="1"/>
        </p:nvSpPr>
        <p:spPr bwMode="auto">
          <a:xfrm>
            <a:off x="166688" y="4859338"/>
            <a:ext cx="920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5B994B08-3C18-4CCF-B89D-DAF92543DE0F}" type="slidenum">
              <a:rPr lang="ru-RU" altLang="ru-RU" sz="1400" b="1">
                <a:solidFill>
                  <a:schemeClr val="bg1"/>
                </a:solidFill>
              </a:rPr>
              <a:pPr eaLnBrk="1" hangingPunct="1"/>
              <a:t>‹#›</a:t>
            </a:fld>
            <a:endParaRPr lang="ru-RU" altLang="ru-RU" sz="1400" b="1" dirty="0">
              <a:solidFill>
                <a:schemeClr val="bg1"/>
              </a:solidFill>
            </a:endParaRPr>
          </a:p>
        </p:txBody>
      </p:sp>
      <p:sp>
        <p:nvSpPr>
          <p:cNvPr id="1035" name="Line 15"/>
          <p:cNvSpPr>
            <a:spLocks noChangeShapeType="1"/>
          </p:cNvSpPr>
          <p:nvPr userDrawn="1"/>
        </p:nvSpPr>
        <p:spPr bwMode="auto">
          <a:xfrm>
            <a:off x="0" y="801688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4" name="Picture 2" descr="C:\Users\troyanov.na\Desktop\БРЕНДБУК ИНСТРУКЦИИ\ЛОГОТИП\лого вектор\4_22_1-2-1_2_rgb-0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1" y="9127"/>
            <a:ext cx="1318507" cy="77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lang="ru-RU" sz="20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34" charset="0"/>
        </a:defRPr>
      </a:lvl9pPr>
    </p:titleStyle>
    <p:bodyStyle>
      <a:lvl1pPr indent="-342900" algn="l" rtl="0" fontAlgn="base">
        <a:spcBef>
          <a:spcPct val="20000"/>
        </a:spcBef>
        <a:spcAft>
          <a:spcPct val="0"/>
        </a:spcAft>
        <a:buFont typeface="Arial" charset="0"/>
        <a:defRPr lang="ru-RU" sz="1900" kern="1200" dirty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indent="-285750" algn="l" rtl="0" fontAlgn="base">
        <a:spcBef>
          <a:spcPct val="20000"/>
        </a:spcBef>
        <a:spcAft>
          <a:spcPct val="0"/>
        </a:spcAft>
        <a:buFont typeface="Arial" charset="0"/>
        <a:defRPr lang="ru-RU" sz="2400" kern="1200" dirty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indent="-228600" algn="l" rtl="0" fontAlgn="base">
        <a:spcBef>
          <a:spcPct val="20000"/>
        </a:spcBef>
        <a:spcAft>
          <a:spcPct val="0"/>
        </a:spcAft>
        <a:buFont typeface="Arial" charset="0"/>
        <a:defRPr lang="ru-RU" sz="2400" kern="1200" dirty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indent="-228600" algn="l" rtl="0" fontAlgn="base">
        <a:spcBef>
          <a:spcPct val="20000"/>
        </a:spcBef>
        <a:spcAft>
          <a:spcPct val="0"/>
        </a:spcAft>
        <a:buFont typeface="Arial" charset="0"/>
        <a:defRPr lang="ru-RU" sz="2400" kern="1200" dirty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indent="-228600" algn="l" rtl="0" fontAlgn="base">
        <a:spcBef>
          <a:spcPct val="20000"/>
        </a:spcBef>
        <a:spcAft>
          <a:spcPct val="0"/>
        </a:spcAft>
        <a:buFont typeface="Arial" charset="0"/>
        <a:defRPr lang="ru-RU" sz="2400" kern="1200" dirty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717962" y="111651"/>
            <a:ext cx="7279699" cy="42384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kern="0" dirty="0" smtClean="0"/>
              <a:t>Организационная структура Учебно-методического центра им.</a:t>
            </a:r>
            <a:r>
              <a:rPr lang="en-US" sz="1800" b="1" kern="0" dirty="0" smtClean="0"/>
              <a:t> </a:t>
            </a:r>
            <a:r>
              <a:rPr lang="ru-RU" sz="1800" b="1" kern="0" dirty="0" smtClean="0"/>
              <a:t>В.В.</a:t>
            </a:r>
            <a:r>
              <a:rPr lang="en-US" sz="1800" b="1" kern="0" dirty="0" smtClean="0"/>
              <a:t> </a:t>
            </a:r>
            <a:r>
              <a:rPr lang="ru-RU" sz="1800" b="1" kern="0" dirty="0" err="1" smtClean="0"/>
              <a:t>Лотца</a:t>
            </a:r>
            <a:endParaRPr sz="1600" kern="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60849" y="1030152"/>
            <a:ext cx="6484776" cy="507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</a:rPr>
              <a:t>Генеральный директор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</a:rPr>
              <a:t>ООО «Газпром газораспределение Самара</a:t>
            </a:r>
            <a:r>
              <a:rPr lang="ru-RU" sz="1400" cap="all" dirty="0" smtClean="0">
                <a:solidFill>
                  <a:schemeClr val="bg1"/>
                </a:solidFill>
              </a:rPr>
              <a:t>»</a:t>
            </a:r>
            <a:endParaRPr lang="ru-RU" sz="1400" cap="all" dirty="0">
              <a:solidFill>
                <a:schemeClr val="bg1"/>
              </a:solidFill>
            </a:endParaRPr>
          </a:p>
          <a:p>
            <a:pPr algn="ctr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45073" y="1756137"/>
            <a:ext cx="4807984" cy="507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altLang="ru-RU" sz="1400" dirty="0">
                <a:solidFill>
                  <a:schemeClr val="bg1"/>
                </a:solidFill>
              </a:rPr>
              <a:t>Начальник учебно-методического центра</a:t>
            </a:r>
          </a:p>
          <a:p>
            <a:pPr algn="ctr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913803" y="2683080"/>
            <a:ext cx="1845227" cy="49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</a:rPr>
              <a:t>Ведущий инженер по подготовке кадров</a:t>
            </a:r>
            <a:endParaRPr lang="ru-RU" altLang="ru-RU" sz="1400" dirty="0">
              <a:solidFill>
                <a:schemeClr val="bg1"/>
              </a:solidFill>
            </a:endParaRPr>
          </a:p>
          <a:p>
            <a:pPr algn="ctr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48474" y="3093805"/>
            <a:ext cx="2697151" cy="1129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ru-RU" sz="1400" dirty="0" smtClean="0">
              <a:solidFill>
                <a:schemeClr val="bg1"/>
              </a:solidFill>
            </a:endParaRPr>
          </a:p>
          <a:p>
            <a:pPr algn="ctr"/>
            <a:endParaRPr lang="ru-RU" alt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</a:rPr>
              <a:t>Работники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</a:rPr>
              <a:t>ООО </a:t>
            </a:r>
            <a:r>
              <a:rPr lang="ru-RU" altLang="ru-RU" sz="1400" dirty="0">
                <a:solidFill>
                  <a:schemeClr val="bg1"/>
                </a:solidFill>
              </a:rPr>
              <a:t>«Газпром газораспределение Самара</a:t>
            </a:r>
            <a:r>
              <a:rPr lang="ru-RU" sz="1400" cap="all" dirty="0" smtClean="0">
                <a:solidFill>
                  <a:schemeClr val="bg1"/>
                </a:solidFill>
              </a:rPr>
              <a:t>», </a:t>
            </a:r>
            <a:r>
              <a:rPr lang="ru-RU" altLang="ru-RU" sz="1400" dirty="0">
                <a:solidFill>
                  <a:schemeClr val="bg1"/>
                </a:solidFill>
              </a:rPr>
              <a:t>привлекаемые для реализации образовательных программ</a:t>
            </a:r>
            <a:r>
              <a:rPr lang="ru-RU" sz="1400" cap="all" dirty="0" smtClean="0">
                <a:solidFill>
                  <a:schemeClr val="bg1"/>
                </a:solidFill>
              </a:rPr>
              <a:t> </a:t>
            </a:r>
            <a:endParaRPr lang="ru-RU" sz="1400" cap="all" dirty="0">
              <a:solidFill>
                <a:schemeClr val="bg1"/>
              </a:solidFill>
            </a:endParaRPr>
          </a:p>
          <a:p>
            <a:pPr algn="ctr"/>
            <a:endParaRPr lang="ru-RU" altLang="ru-RU" sz="1400" dirty="0">
              <a:solidFill>
                <a:schemeClr val="bg1"/>
              </a:solidFill>
            </a:endParaRPr>
          </a:p>
          <a:p>
            <a:pPr algn="ctr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13804" y="3411590"/>
            <a:ext cx="1845227" cy="49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chemeClr val="bg1"/>
                </a:solidFill>
              </a:rPr>
              <a:t>Методист</a:t>
            </a:r>
            <a:endParaRPr lang="ru-RU" altLang="ru-RU" sz="1400" dirty="0">
              <a:solidFill>
                <a:schemeClr val="bg1"/>
              </a:solidFill>
            </a:endParaRPr>
          </a:p>
        </p:txBody>
      </p:sp>
      <p:cxnSp>
        <p:nvCxnSpPr>
          <p:cNvPr id="26" name="Прямая со стрелкой 25"/>
          <p:cNvCxnSpPr>
            <a:stCxn id="2" idx="2"/>
            <a:endCxn id="2" idx="2"/>
          </p:cNvCxnSpPr>
          <p:nvPr/>
        </p:nvCxnSpPr>
        <p:spPr>
          <a:xfrm>
            <a:off x="4903237" y="153765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767943" y="1537652"/>
            <a:ext cx="0" cy="218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3" idx="2"/>
            <a:endCxn id="29" idx="3"/>
          </p:cNvCxnSpPr>
          <p:nvPr/>
        </p:nvCxnSpPr>
        <p:spPr>
          <a:xfrm flipH="1">
            <a:off x="3759030" y="2263637"/>
            <a:ext cx="1190035" cy="666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3" idx="2"/>
            <a:endCxn id="13" idx="3"/>
          </p:cNvCxnSpPr>
          <p:nvPr/>
        </p:nvCxnSpPr>
        <p:spPr>
          <a:xfrm flipH="1">
            <a:off x="3759031" y="2263637"/>
            <a:ext cx="1190034" cy="1394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3" idx="2"/>
            <a:endCxn id="30" idx="0"/>
          </p:cNvCxnSpPr>
          <p:nvPr/>
        </p:nvCxnSpPr>
        <p:spPr>
          <a:xfrm>
            <a:off x="4949065" y="2263637"/>
            <a:ext cx="1847985" cy="830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759031" y="3686546"/>
            <a:ext cx="2332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144696" y="3686546"/>
            <a:ext cx="2332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534678" y="3686546"/>
            <a:ext cx="2332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949065" y="3690610"/>
            <a:ext cx="2332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5310419" y="3694674"/>
            <a:ext cx="2332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4926801" y="3188850"/>
            <a:ext cx="277792" cy="55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4548687" y="3112365"/>
            <a:ext cx="245698" cy="59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4165630" y="3042290"/>
            <a:ext cx="270961" cy="57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3759031" y="2962539"/>
            <a:ext cx="320707" cy="65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5317195" y="3244508"/>
            <a:ext cx="262558" cy="48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9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Специальное оформление">
  <a:themeElements>
    <a:clrScheme name="Газпром_моноколор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79C1"/>
      </a:accent1>
      <a:accent2>
        <a:srgbClr val="265E7F"/>
      </a:accent2>
      <a:accent3>
        <a:srgbClr val="00A0FF"/>
      </a:accent3>
      <a:accent4>
        <a:srgbClr val="4CB2FF"/>
      </a:accent4>
      <a:accent5>
        <a:srgbClr val="00507F"/>
      </a:accent5>
      <a:accent6>
        <a:srgbClr val="3F3F3F"/>
      </a:accent6>
      <a:hlink>
        <a:srgbClr val="00B0F0"/>
      </a:hlink>
      <a:folHlink>
        <a:srgbClr val="7F7F7F"/>
      </a:folHlink>
    </a:clrScheme>
    <a:fontScheme name="Газпром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Специальное оформление">
  <a:themeElements>
    <a:clrScheme name="Газпром_моноколор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79C1"/>
      </a:accent1>
      <a:accent2>
        <a:srgbClr val="265E7F"/>
      </a:accent2>
      <a:accent3>
        <a:srgbClr val="00A0FF"/>
      </a:accent3>
      <a:accent4>
        <a:srgbClr val="4CB2FF"/>
      </a:accent4>
      <a:accent5>
        <a:srgbClr val="00507F"/>
      </a:accent5>
      <a:accent6>
        <a:srgbClr val="3F3F3F"/>
      </a:accent6>
      <a:hlink>
        <a:srgbClr val="00B0F0"/>
      </a:hlink>
      <a:folHlink>
        <a:srgbClr val="7F7F7F"/>
      </a:folHlink>
    </a:clrScheme>
    <a:fontScheme name="Газпром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39</Words>
  <Application>Microsoft Office PowerPoint</Application>
  <PresentationFormat>Экран (16:9)</PresentationFormat>
  <Paragraphs>14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9_Специальное оформление</vt:lpstr>
      <vt:lpstr>8_Специальное оформление</vt:lpstr>
      <vt:lpstr>Организационная структура Учебно-методического центра им. В.В. Лотца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А. Троянов</dc:creator>
  <cp:lastModifiedBy>Головачева Екатерина Михайловна</cp:lastModifiedBy>
  <cp:revision>122</cp:revision>
  <dcterms:modified xsi:type="dcterms:W3CDTF">2025-07-10T09:45:35Z</dcterms:modified>
</cp:coreProperties>
</file>